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89" r:id="rId3"/>
    <p:sldId id="290" r:id="rId4"/>
    <p:sldId id="291" r:id="rId5"/>
    <p:sldId id="259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27/11/67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ประกาศคณะกรรมการกองทุนสงเคราะห์ลูกจ้าง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>
                <a:solidFill>
                  <a:prstClr val="black"/>
                </a:solidFill>
              </a:rPr>
              <a:t>หลักเกณฑ์และวิธีการยื่นขอเปลี่ยนแปลงหรือแก้ไขแบบรายการแสดงรายชื่อลูกจ้าง และการออกหนังสือสำคัญแสดงการขึ้นทะเบียนเป็นสมาชิกกองทุนสงเคราะห์ลูกจ้างให้แก่นายจ้าง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พ.ศ. </a:t>
            </a:r>
            <a:r>
              <a:rPr lang="th-TH" altLang="en-US" sz="3400" dirty="0">
                <a:solidFill>
                  <a:prstClr val="black"/>
                </a:solidFill>
              </a:rPr>
              <a:t>2567     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23 </a:t>
            </a:r>
            <a:r>
              <a:rPr lang="th-TH" altLang="en-US" sz="3400" dirty="0" smtClean="0">
                <a:solidFill>
                  <a:prstClr val="black"/>
                </a:solidFill>
              </a:rPr>
              <a:t>พฤศจิกายน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/>
              <a:t>ประกาศนี้ให้ใช้บังคับตั้งแต่วันที่ 1 ตุลาคม พ.ศ. 2568 เป็นต้น</a:t>
            </a:r>
            <a:r>
              <a:rPr lang="th-TH" dirty="0" smtClean="0"/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กรณีข้อเท็จจริงเกี่ยวกับข้อความในแบบรายการแสดงรายชื่อลูกจ้าง (สกล.๓) และแบบรายการแสดงรายชื่อลูกจ้าง สำหรับกิจการที่มิได้อยู่ในบังคับตามพระราชบัญญัติคุ้มครองแรงงาน พ.ศ. 2541 (สกล.๓/๑) ที่ได้ยื่นไว้ต่อกรมสวัสดิการและคุ้มครองแรงงานเปลี่ยนแปลงไป ให้นายจ้างขอแจ้งขอเปลี่ยนแปลงหรือแก้ไขเพิ่มเติมรายการ ตามแบบแจ้งการเปลี่ยนแปลงหรือแก้ไขแบบรายการแสดงรายชื่อลูกจ้าง (สกล.๓/๒) ท้ายประกาศนี้ ต่อสำนักงานสวัสดิการและคุ้มครองแรงงานกรุงเทพมหานครพื้นที่หรือสำนักงานสวัสดิการและคุ้มครองแรงงานจังหวัด ซึ่งเป็นที่ตั้งกิจการของนายจ้าง แล้วแต่กรณี ภายในวันที่ 15 ของเดือนถัดจากเดือนที่มีการเปลี่ยนแปลง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นายจ้างสำหรับกิจการที่ลูกจ้างต้องเข้าเป็นสมาชิกกองทุนสงเคราะห์ลูกจ้างยื่นแบบรายการแสดงรายชื่อลูกจ้าง (สกล.๓) หรือนายจ้างสำหรับกิจการที่มิได้อยู่ในบังคับตามพระราชบัญญัติคุ้มครองแรงงาน พ.ศ. 2541 ที่มีความประสงค์ให้ลูกจ้างเป็นสมาชิกกองทุนสงเคราะห์ลูกจ้าง ยื่นแบบรายการแสดงรายชื่อลูกจ้าง สำหรับกิจการที่มิได้อยู่ในบังคับตามพระราชบัญญัติคุ้มครองแรงงาน พ.ศ. 2541 (สกล.๓/๑) ต่อสำนักงานสวัสดิการและคุ้มครองแรงงานกรุงเทพมหานครพื้นที่หรือสำนักงานสวัสดิการและคุ้มครองแรงงานจังหวัด ซึ่งเป็นที่ตั้งกิจการของนายจ้าง แล้วแต่กรณี ภายในวันที่ 15 ของเดือนถัดจากกำหนดการจ่ายค่าจ้างของเดือนที่ผ่านมา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400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กรณีที่หนังสือสำคัญการขึ้นทะเบียนเป็นสมาชิกกองทุนสงเคราะห์ลูกจ้างสูญหาย ถูกทำลาย หรือเสียหายในสาระสำคัญ นายจ้างยื่นคำขอต่ออธิบดีหรือผู้ซึ่งอธิบดีมอบหมายภายใน 15 วันนับแต่วันที่ทราบการสูญหาย ถูกทำลาย หรือเสียหายในสาระสำคัญ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603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5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394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117</cp:revision>
  <dcterms:created xsi:type="dcterms:W3CDTF">2021-09-20T08:12:31Z</dcterms:created>
  <dcterms:modified xsi:type="dcterms:W3CDTF">2024-11-27T11:05:44Z</dcterms:modified>
</cp:coreProperties>
</file>